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02" r:id="rId2"/>
    <p:sldId id="303" r:id="rId3"/>
    <p:sldId id="266" r:id="rId4"/>
    <p:sldId id="304" r:id="rId5"/>
    <p:sldId id="306" r:id="rId6"/>
    <p:sldId id="305" r:id="rId7"/>
    <p:sldId id="265" r:id="rId8"/>
    <p:sldId id="307"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6EEF5"/>
    <a:srgbClr val="28288A"/>
    <a:srgbClr val="2828C6"/>
    <a:srgbClr val="3F00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35" autoAdjust="0"/>
    <p:restoredTop sz="86387" autoAdjust="0"/>
  </p:normalViewPr>
  <p:slideViewPr>
    <p:cSldViewPr>
      <p:cViewPr>
        <p:scale>
          <a:sx n="80" d="100"/>
          <a:sy n="80" d="100"/>
        </p:scale>
        <p:origin x="-2670" y="-53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72707"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Calibri" pitchFamily="34" charset="0"/>
              </a:defRPr>
            </a:lvl1pPr>
          </a:lstStyle>
          <a:p>
            <a:pPr>
              <a:defRPr/>
            </a:pPr>
            <a:fld id="{4FA78074-85E1-4DEC-80B4-BE925E8ED470}" type="datetimeFigureOut">
              <a:rPr lang="en-US"/>
              <a:pPr>
                <a:defRPr/>
              </a:pPr>
              <a:t>5/16/2012</a:t>
            </a:fld>
            <a:endParaRPr lang="en-US"/>
          </a:p>
        </p:txBody>
      </p:sp>
      <p:sp>
        <p:nvSpPr>
          <p:cNvPr id="72708"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72709"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Calibri" pitchFamily="34" charset="0"/>
              </a:defRPr>
            </a:lvl1pPr>
          </a:lstStyle>
          <a:p>
            <a:pPr>
              <a:defRPr/>
            </a:pPr>
            <a:fld id="{14AA3671-31AB-4172-8230-AB1B72550B95}" type="slidenum">
              <a:rPr lang="en-US"/>
              <a:pPr>
                <a:defRPr/>
              </a:pPr>
              <a:t>‹#›</a:t>
            </a:fld>
            <a:endParaRPr lang="en-US"/>
          </a:p>
        </p:txBody>
      </p:sp>
    </p:spTree>
    <p:extLst>
      <p:ext uri="{BB962C8B-B14F-4D97-AF65-F5344CB8AC3E}">
        <p14:creationId xmlns:p14="http://schemas.microsoft.com/office/powerpoint/2010/main" val="1367130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85FCE779-C589-4204-83AB-9982BA17B3F2}" type="datetimeFigureOut">
              <a:rPr lang="en-US"/>
              <a:pPr>
                <a:defRPr/>
              </a:pPr>
              <a:t>5/16/2012</a:t>
            </a:fld>
            <a:endParaRPr lang="en-GB"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GB"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0B101B12-14F4-44C5-91D0-02A1862A452A}" type="slidenum">
              <a:rPr lang="en-GB"/>
              <a:pPr>
                <a:defRPr/>
              </a:pPr>
              <a:t>‹#›</a:t>
            </a:fld>
            <a:endParaRPr lang="en-GB" dirty="0"/>
          </a:p>
        </p:txBody>
      </p:sp>
    </p:spTree>
    <p:extLst>
      <p:ext uri="{BB962C8B-B14F-4D97-AF65-F5344CB8AC3E}">
        <p14:creationId xmlns:p14="http://schemas.microsoft.com/office/powerpoint/2010/main" val="1276066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dirty="0" smtClean="0"/>
          </a:p>
          <a:p>
            <a:pPr eaLnBrk="1" hangingPunct="1">
              <a:spcBef>
                <a:spcPct val="0"/>
              </a:spcBef>
            </a:pPr>
            <a:endParaRPr lang="en-GB" dirty="0" smtClean="0"/>
          </a:p>
        </p:txBody>
      </p:sp>
      <p:sp>
        <p:nvSpPr>
          <p:cNvPr id="92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0426708-D0F7-403B-9B99-E3F5455C108D}" type="slidenum">
              <a:rPr lang="en-GB" smtClean="0"/>
              <a:pPr fontAlgn="base">
                <a:spcBef>
                  <a:spcPct val="0"/>
                </a:spcBef>
                <a:spcAft>
                  <a:spcPct val="0"/>
                </a:spcAft>
                <a:defRPr/>
              </a:pPr>
              <a:t>1</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smtClean="0"/>
              <a:t>Thank You.</a:t>
            </a:r>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2DC0226-B483-48E8-B16B-BA6E9F71DAFA}" type="slidenum">
              <a:rPr lang="en-GB" smtClean="0"/>
              <a:pPr fontAlgn="base">
                <a:spcBef>
                  <a:spcPct val="0"/>
                </a:spcBef>
                <a:spcAft>
                  <a:spcPct val="0"/>
                </a:spcAft>
                <a:defRPr/>
              </a:pPr>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dirty="0" smtClean="0"/>
          </a:p>
        </p:txBody>
      </p:sp>
      <p:sp>
        <p:nvSpPr>
          <p:cNvPr id="102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B4B02E-702D-4366-8FD4-4BCC3CBAADBD}" type="slidenum">
              <a:rPr lang="en-GB" smtClean="0"/>
              <a:pPr fontAlgn="base">
                <a:spcBef>
                  <a:spcPct val="0"/>
                </a:spcBef>
                <a:spcAft>
                  <a:spcPct val="0"/>
                </a:spcAft>
                <a:defRPr/>
              </a:pPr>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dirty="0" smtClean="0"/>
          </a:p>
        </p:txBody>
      </p:sp>
      <p:sp>
        <p:nvSpPr>
          <p:cNvPr id="102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B4B02E-702D-4366-8FD4-4BCC3CBAADBD}" type="slidenum">
              <a:rPr lang="en-GB" smtClean="0"/>
              <a:pPr fontAlgn="base">
                <a:spcBef>
                  <a:spcPct val="0"/>
                </a:spcBef>
                <a:spcAft>
                  <a:spcPct val="0"/>
                </a:spcAft>
                <a:defRPr/>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dirty="0" smtClean="0"/>
          </a:p>
        </p:txBody>
      </p:sp>
      <p:sp>
        <p:nvSpPr>
          <p:cNvPr id="102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B4B02E-702D-4366-8FD4-4BCC3CBAADBD}" type="slidenum">
              <a:rPr lang="en-GB" smtClean="0"/>
              <a:pPr fontAlgn="base">
                <a:spcBef>
                  <a:spcPct val="0"/>
                </a:spcBef>
                <a:spcAft>
                  <a:spcPct val="0"/>
                </a:spcAft>
                <a:defRPr/>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dirty="0" smtClean="0"/>
          </a:p>
        </p:txBody>
      </p:sp>
      <p:sp>
        <p:nvSpPr>
          <p:cNvPr id="102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B4B02E-702D-4366-8FD4-4BCC3CBAADBD}" type="slidenum">
              <a:rPr lang="en-GB" smtClean="0"/>
              <a:pPr fontAlgn="base">
                <a:spcBef>
                  <a:spcPct val="0"/>
                </a:spcBef>
                <a:spcAft>
                  <a:spcPct val="0"/>
                </a:spcAft>
                <a:defRPr/>
              </a:pPr>
              <a:t>6</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smtClean="0"/>
              <a:t>Thank You.</a:t>
            </a:r>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2DC0226-B483-48E8-B16B-BA6E9F71DAFA}" type="slidenum">
              <a:rPr lang="en-GB" smtClean="0"/>
              <a:pPr fontAlgn="base">
                <a:spcBef>
                  <a:spcPct val="0"/>
                </a:spcBef>
                <a:spcAft>
                  <a:spcPct val="0"/>
                </a:spcAft>
                <a:defRPr/>
              </a:pPr>
              <a:t>7</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smtClean="0"/>
              <a:t>Thank You.</a:t>
            </a:r>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2DC0226-B483-48E8-B16B-BA6E9F71DAFA}" type="slidenum">
              <a:rPr lang="en-GB" smtClean="0"/>
              <a:pPr fontAlgn="base">
                <a:spcBef>
                  <a:spcPct val="0"/>
                </a:spcBef>
                <a:spcAft>
                  <a:spcPct val="0"/>
                </a:spcAft>
                <a:defRPr/>
              </a:pPr>
              <a:t>8</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email">
            <a:lum/>
          </a:blip>
          <a:srcRect/>
          <a:stretch>
            <a:fillRect t="-2000" b="-2000"/>
          </a:stretch>
        </a:blipFill>
        <a:effectLst/>
      </p:bgPr>
    </p:bg>
    <p:spTree>
      <p:nvGrpSpPr>
        <p:cNvPr id="1" name=""/>
        <p:cNvGrpSpPr/>
        <p:nvPr/>
      </p:nvGrpSpPr>
      <p:grpSpPr>
        <a:xfrm>
          <a:off x="0" y="0"/>
          <a:ext cx="0" cy="0"/>
          <a:chOff x="0" y="0"/>
          <a:chExt cx="0" cy="0"/>
        </a:xfrm>
      </p:grpSpPr>
      <p:sp>
        <p:nvSpPr>
          <p:cNvPr id="4" name="Rectangle 3"/>
          <p:cNvSpPr/>
          <p:nvPr userDrawn="1"/>
        </p:nvSpPr>
        <p:spPr>
          <a:xfrm>
            <a:off x="0" y="1428750"/>
            <a:ext cx="9144000" cy="1571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 name="Title 1"/>
          <p:cNvSpPr>
            <a:spLocks noGrp="1"/>
          </p:cNvSpPr>
          <p:nvPr>
            <p:ph type="ctrTitle"/>
          </p:nvPr>
        </p:nvSpPr>
        <p:spPr>
          <a:xfrm>
            <a:off x="1143000" y="1612780"/>
            <a:ext cx="7772400" cy="533400"/>
          </a:xfrm>
        </p:spPr>
        <p:txBody>
          <a:bodyPr/>
          <a:lstStyle>
            <a:lvl1pPr algn="r">
              <a:defRPr>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14600" y="2209800"/>
            <a:ext cx="6400800" cy="381000"/>
          </a:xfrm>
        </p:spPr>
        <p:txBody>
          <a:bodyPr>
            <a:normAutofit/>
          </a:bodyPr>
          <a:lstStyle>
            <a:lvl1pPr marL="0" indent="0" algn="r">
              <a:buNone/>
              <a:defRPr sz="1800" b="0">
                <a:solidFill>
                  <a:srgbClr val="28288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a:xfrm>
            <a:off x="6781800" y="2662238"/>
            <a:ext cx="2133600" cy="233362"/>
          </a:xfrm>
        </p:spPr>
        <p:txBody>
          <a:bodyPr/>
          <a:lstStyle>
            <a:lvl1pPr>
              <a:defRPr sz="1000"/>
            </a:lvl1pPr>
          </a:lstStyle>
          <a:p>
            <a:pPr>
              <a:defRPr/>
            </a:pPr>
            <a:fld id="{25036DE4-A353-4F30-988B-091AF3A9A1E0}" type="datetimeFigureOut">
              <a:rPr lang="en-US"/>
              <a:pPr>
                <a:defRPr/>
              </a:pPr>
              <a:t>5/16/2012</a:t>
            </a:fld>
            <a:endParaRPr lang="en-US" dirty="0"/>
          </a:p>
        </p:txBody>
      </p:sp>
    </p:spTree>
    <p:extLst>
      <p:ext uri="{BB962C8B-B14F-4D97-AF65-F5344CB8AC3E}">
        <p14:creationId xmlns:p14="http://schemas.microsoft.com/office/powerpoint/2010/main" val="3555719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61999"/>
            <a:ext cx="5486400" cy="39655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56F427C-6238-41E0-BE1A-63D4384793B1}" type="datetimeFigureOut">
              <a:rPr lang="en-US"/>
              <a:pPr>
                <a:defRPr/>
              </a:pPr>
              <a:t>5/16/2012</a:t>
            </a:fld>
            <a:endParaRPr lang="en-US" dirty="0"/>
          </a:p>
        </p:txBody>
      </p:sp>
      <p:sp>
        <p:nvSpPr>
          <p:cNvPr id="6" name="Slide Number Placeholder 5"/>
          <p:cNvSpPr>
            <a:spLocks noGrp="1"/>
          </p:cNvSpPr>
          <p:nvPr>
            <p:ph type="sldNum" sz="quarter" idx="11"/>
          </p:nvPr>
        </p:nvSpPr>
        <p:spPr/>
        <p:txBody>
          <a:bodyPr/>
          <a:lstStyle>
            <a:lvl1pPr>
              <a:defRPr/>
            </a:lvl1pPr>
          </a:lstStyle>
          <a:p>
            <a:pPr>
              <a:defRPr/>
            </a:pPr>
            <a:fld id="{BF3ACE2F-0ECE-4F6A-8F6B-86E9539869BC}" type="slidenum">
              <a:rPr lang="en-US"/>
              <a:pPr>
                <a:defRPr/>
              </a:pPr>
              <a:t>‹#›</a:t>
            </a:fld>
            <a:endParaRPr lang="en-US" dirty="0"/>
          </a:p>
        </p:txBody>
      </p:sp>
    </p:spTree>
    <p:extLst>
      <p:ext uri="{BB962C8B-B14F-4D97-AF65-F5344CB8AC3E}">
        <p14:creationId xmlns:p14="http://schemas.microsoft.com/office/powerpoint/2010/main" val="3506516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F5C8E29-4D43-49A9-AB80-71E994F59796}" type="datetimeFigureOut">
              <a:rPr lang="en-US"/>
              <a:pPr>
                <a:defRPr/>
              </a:pPr>
              <a:t>5/16/2012</a:t>
            </a:fld>
            <a:endParaRPr lang="en-US" dirty="0"/>
          </a:p>
        </p:txBody>
      </p:sp>
      <p:sp>
        <p:nvSpPr>
          <p:cNvPr id="5" name="Slide Number Placeholder 5"/>
          <p:cNvSpPr>
            <a:spLocks noGrp="1"/>
          </p:cNvSpPr>
          <p:nvPr>
            <p:ph type="sldNum" sz="quarter" idx="11"/>
          </p:nvPr>
        </p:nvSpPr>
        <p:spPr/>
        <p:txBody>
          <a:bodyPr/>
          <a:lstStyle>
            <a:lvl1pPr>
              <a:defRPr/>
            </a:lvl1pPr>
          </a:lstStyle>
          <a:p>
            <a:pPr>
              <a:defRPr/>
            </a:pPr>
            <a:fld id="{E7DAA767-4A01-42FC-BEC1-3A8255B6C47A}" type="slidenum">
              <a:rPr lang="en-US"/>
              <a:pPr>
                <a:defRPr/>
              </a:pPr>
              <a:t>‹#›</a:t>
            </a:fld>
            <a:endParaRPr lang="en-US" dirty="0"/>
          </a:p>
        </p:txBody>
      </p:sp>
    </p:spTree>
    <p:extLst>
      <p:ext uri="{BB962C8B-B14F-4D97-AF65-F5344CB8AC3E}">
        <p14:creationId xmlns:p14="http://schemas.microsoft.com/office/powerpoint/2010/main" val="286163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51241"/>
            <a:ext cx="2057400" cy="526855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751242"/>
            <a:ext cx="6019800" cy="52599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336857E-A06D-4A1A-8520-BC500E3E0CD0}" type="datetimeFigureOut">
              <a:rPr lang="en-US"/>
              <a:pPr>
                <a:defRPr/>
              </a:pPr>
              <a:t>5/16/2012</a:t>
            </a:fld>
            <a:endParaRPr lang="en-US" dirty="0"/>
          </a:p>
        </p:txBody>
      </p:sp>
      <p:sp>
        <p:nvSpPr>
          <p:cNvPr id="5" name="Slide Number Placeholder 5"/>
          <p:cNvSpPr>
            <a:spLocks noGrp="1"/>
          </p:cNvSpPr>
          <p:nvPr>
            <p:ph type="sldNum" sz="quarter" idx="11"/>
          </p:nvPr>
        </p:nvSpPr>
        <p:spPr/>
        <p:txBody>
          <a:bodyPr/>
          <a:lstStyle>
            <a:lvl1pPr>
              <a:defRPr/>
            </a:lvl1pPr>
          </a:lstStyle>
          <a:p>
            <a:pPr>
              <a:defRPr/>
            </a:pPr>
            <a:fld id="{7802584A-C235-4182-AA2D-B1134EBB73DC}" type="slidenum">
              <a:rPr lang="en-US"/>
              <a:pPr>
                <a:defRPr/>
              </a:pPr>
              <a:t>‹#›</a:t>
            </a:fld>
            <a:endParaRPr lang="en-US" dirty="0"/>
          </a:p>
        </p:txBody>
      </p:sp>
    </p:spTree>
    <p:extLst>
      <p:ext uri="{BB962C8B-B14F-4D97-AF65-F5344CB8AC3E}">
        <p14:creationId xmlns:p14="http://schemas.microsoft.com/office/powerpoint/2010/main" val="124839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cstate="email">
            <a:lum/>
          </a:blip>
          <a:srcRect/>
          <a:stretch>
            <a:fillRect t="-2000" b="-2000"/>
          </a:stretch>
        </a:blipFill>
        <a:effectLst/>
      </p:bgPr>
    </p:bg>
    <p:spTree>
      <p:nvGrpSpPr>
        <p:cNvPr id="1" name=""/>
        <p:cNvGrpSpPr/>
        <p:nvPr/>
      </p:nvGrpSpPr>
      <p:grpSpPr>
        <a:xfrm>
          <a:off x="0" y="0"/>
          <a:ext cx="0" cy="0"/>
          <a:chOff x="0" y="0"/>
          <a:chExt cx="0" cy="0"/>
        </a:xfrm>
      </p:grpSpPr>
      <p:sp>
        <p:nvSpPr>
          <p:cNvPr id="4" name="Rectangle 3"/>
          <p:cNvSpPr/>
          <p:nvPr userDrawn="1"/>
        </p:nvSpPr>
        <p:spPr>
          <a:xfrm>
            <a:off x="0" y="1428750"/>
            <a:ext cx="9144000" cy="1571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5" name="Rectangle 4"/>
          <p:cNvSpPr/>
          <p:nvPr userDrawn="1"/>
        </p:nvSpPr>
        <p:spPr>
          <a:xfrm>
            <a:off x="285750" y="2428875"/>
            <a:ext cx="6357938" cy="4429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 name="Title 1"/>
          <p:cNvSpPr>
            <a:spLocks noGrp="1"/>
          </p:cNvSpPr>
          <p:nvPr>
            <p:ph type="ctrTitle"/>
          </p:nvPr>
        </p:nvSpPr>
        <p:spPr>
          <a:xfrm>
            <a:off x="1143000" y="1612780"/>
            <a:ext cx="7772400" cy="533400"/>
          </a:xfrm>
        </p:spPr>
        <p:txBody>
          <a:bodyPr/>
          <a:lstStyle>
            <a:lvl1pPr algn="r">
              <a:defRPr>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14600" y="2209800"/>
            <a:ext cx="6400800" cy="381000"/>
          </a:xfrm>
        </p:spPr>
        <p:txBody>
          <a:bodyPr>
            <a:normAutofit/>
          </a:bodyPr>
          <a:lstStyle>
            <a:lvl1pPr marL="0" indent="0" algn="r">
              <a:buNone/>
              <a:defRPr sz="1800" b="0">
                <a:solidFill>
                  <a:srgbClr val="28288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Date Placeholder 3"/>
          <p:cNvSpPr>
            <a:spLocks noGrp="1"/>
          </p:cNvSpPr>
          <p:nvPr>
            <p:ph type="dt" sz="half" idx="10"/>
          </p:nvPr>
        </p:nvSpPr>
        <p:spPr>
          <a:xfrm>
            <a:off x="6781800" y="2662238"/>
            <a:ext cx="2133600" cy="233362"/>
          </a:xfrm>
        </p:spPr>
        <p:txBody>
          <a:bodyPr/>
          <a:lstStyle>
            <a:lvl1pPr>
              <a:defRPr sz="1000"/>
            </a:lvl1pPr>
          </a:lstStyle>
          <a:p>
            <a:pPr>
              <a:defRPr/>
            </a:pPr>
            <a:fld id="{943196C3-7975-4261-A333-94D3442FC271}" type="datetimeFigureOut">
              <a:rPr lang="en-US"/>
              <a:pPr>
                <a:defRPr/>
              </a:pPr>
              <a:t>5/16/2012</a:t>
            </a:fld>
            <a:endParaRPr lang="en-US" dirty="0"/>
          </a:p>
        </p:txBody>
      </p:sp>
    </p:spTree>
    <p:extLst>
      <p:ext uri="{BB962C8B-B14F-4D97-AF65-F5344CB8AC3E}">
        <p14:creationId xmlns:p14="http://schemas.microsoft.com/office/powerpoint/2010/main" val="380402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64112"/>
            <a:ext cx="8458200" cy="4572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CE209CE-9CF4-45B1-A9EC-56F5DB445F96}" type="datetimeFigureOut">
              <a:rPr lang="en-US"/>
              <a:pPr>
                <a:defRPr/>
              </a:pPr>
              <a:t>5/16/2012</a:t>
            </a:fld>
            <a:endParaRPr lang="en-US" dirty="0"/>
          </a:p>
        </p:txBody>
      </p:sp>
      <p:sp>
        <p:nvSpPr>
          <p:cNvPr id="5" name="Slide Number Placeholder 5"/>
          <p:cNvSpPr>
            <a:spLocks noGrp="1"/>
          </p:cNvSpPr>
          <p:nvPr>
            <p:ph type="sldNum" sz="quarter" idx="11"/>
          </p:nvPr>
        </p:nvSpPr>
        <p:spPr/>
        <p:txBody>
          <a:bodyPr/>
          <a:lstStyle>
            <a:lvl1pPr>
              <a:defRPr/>
            </a:lvl1pPr>
          </a:lstStyle>
          <a:p>
            <a:pPr>
              <a:defRPr/>
            </a:pPr>
            <a:fld id="{3E5E8589-F434-4078-8267-21C8511722DA}" type="slidenum">
              <a:rPr lang="en-US"/>
              <a:pPr>
                <a:defRPr/>
              </a:pPr>
              <a:t>‹#›</a:t>
            </a:fld>
            <a:endParaRPr lang="en-US" dirty="0"/>
          </a:p>
        </p:txBody>
      </p:sp>
    </p:spTree>
    <p:extLst>
      <p:ext uri="{BB962C8B-B14F-4D97-AF65-F5344CB8AC3E}">
        <p14:creationId xmlns:p14="http://schemas.microsoft.com/office/powerpoint/2010/main" val="1599931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D7537A9-4C4D-4DAC-B23B-BED93EFE0CFD}" type="datetimeFigureOut">
              <a:rPr lang="en-US"/>
              <a:pPr>
                <a:defRPr/>
              </a:pPr>
              <a:t>5/16/2012</a:t>
            </a:fld>
            <a:endParaRPr lang="en-US" dirty="0"/>
          </a:p>
        </p:txBody>
      </p:sp>
      <p:sp>
        <p:nvSpPr>
          <p:cNvPr id="5" name="Slide Number Placeholder 5"/>
          <p:cNvSpPr>
            <a:spLocks noGrp="1"/>
          </p:cNvSpPr>
          <p:nvPr>
            <p:ph type="sldNum" sz="quarter" idx="11"/>
          </p:nvPr>
        </p:nvSpPr>
        <p:spPr/>
        <p:txBody>
          <a:bodyPr/>
          <a:lstStyle>
            <a:lvl1pPr>
              <a:defRPr/>
            </a:lvl1pPr>
          </a:lstStyle>
          <a:p>
            <a:pPr>
              <a:defRPr/>
            </a:pPr>
            <a:fld id="{D8E68808-7F62-44F7-9B15-44D3EDF9FB57}" type="slidenum">
              <a:rPr lang="en-US"/>
              <a:pPr>
                <a:defRPr/>
              </a:pPr>
              <a:t>‹#›</a:t>
            </a:fld>
            <a:endParaRPr lang="en-US" dirty="0"/>
          </a:p>
        </p:txBody>
      </p:sp>
    </p:spTree>
    <p:extLst>
      <p:ext uri="{BB962C8B-B14F-4D97-AF65-F5344CB8AC3E}">
        <p14:creationId xmlns:p14="http://schemas.microsoft.com/office/powerpoint/2010/main" val="1977210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22177BF-5019-4BF3-AD24-A22D5AE26B6F}" type="datetimeFigureOut">
              <a:rPr lang="en-US"/>
              <a:pPr>
                <a:defRPr/>
              </a:pPr>
              <a:t>5/16/2012</a:t>
            </a:fld>
            <a:endParaRPr lang="en-US" dirty="0"/>
          </a:p>
        </p:txBody>
      </p:sp>
      <p:sp>
        <p:nvSpPr>
          <p:cNvPr id="6" name="Slide Number Placeholder 5"/>
          <p:cNvSpPr>
            <a:spLocks noGrp="1"/>
          </p:cNvSpPr>
          <p:nvPr>
            <p:ph type="sldNum" sz="quarter" idx="11"/>
          </p:nvPr>
        </p:nvSpPr>
        <p:spPr/>
        <p:txBody>
          <a:bodyPr/>
          <a:lstStyle>
            <a:lvl1pPr>
              <a:defRPr/>
            </a:lvl1pPr>
          </a:lstStyle>
          <a:p>
            <a:pPr>
              <a:defRPr/>
            </a:pPr>
            <a:fld id="{D4B6B183-678F-4237-8C98-B16EAA030E4F}" type="slidenum">
              <a:rPr lang="en-US"/>
              <a:pPr>
                <a:defRPr/>
              </a:pPr>
              <a:t>‹#›</a:t>
            </a:fld>
            <a:endParaRPr lang="en-US" dirty="0"/>
          </a:p>
        </p:txBody>
      </p:sp>
    </p:spTree>
    <p:extLst>
      <p:ext uri="{BB962C8B-B14F-4D97-AF65-F5344CB8AC3E}">
        <p14:creationId xmlns:p14="http://schemas.microsoft.com/office/powerpoint/2010/main" val="4111809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0384B1B-A0BD-4581-A474-1F0B41E5A8FA}" type="datetimeFigureOut">
              <a:rPr lang="en-US"/>
              <a:pPr>
                <a:defRPr/>
              </a:pPr>
              <a:t>5/16/2012</a:t>
            </a:fld>
            <a:endParaRPr lang="en-US" dirty="0"/>
          </a:p>
        </p:txBody>
      </p:sp>
      <p:sp>
        <p:nvSpPr>
          <p:cNvPr id="8" name="Slide Number Placeholder 5"/>
          <p:cNvSpPr>
            <a:spLocks noGrp="1"/>
          </p:cNvSpPr>
          <p:nvPr>
            <p:ph type="sldNum" sz="quarter" idx="11"/>
          </p:nvPr>
        </p:nvSpPr>
        <p:spPr/>
        <p:txBody>
          <a:bodyPr/>
          <a:lstStyle>
            <a:lvl1pPr>
              <a:defRPr/>
            </a:lvl1pPr>
          </a:lstStyle>
          <a:p>
            <a:pPr>
              <a:defRPr/>
            </a:pPr>
            <a:fld id="{8D4AD639-4C49-4D7E-8CFA-4D5C494EA0F7}" type="slidenum">
              <a:rPr lang="en-US"/>
              <a:pPr>
                <a:defRPr/>
              </a:pPr>
              <a:t>‹#›</a:t>
            </a:fld>
            <a:endParaRPr lang="en-US" dirty="0"/>
          </a:p>
        </p:txBody>
      </p:sp>
    </p:spTree>
    <p:extLst>
      <p:ext uri="{BB962C8B-B14F-4D97-AF65-F5344CB8AC3E}">
        <p14:creationId xmlns:p14="http://schemas.microsoft.com/office/powerpoint/2010/main" val="27378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4B368C3-8486-4B67-9DBA-0E0E9639A208}" type="datetimeFigureOut">
              <a:rPr lang="en-US"/>
              <a:pPr>
                <a:defRPr/>
              </a:pPr>
              <a:t>5/16/2012</a:t>
            </a:fld>
            <a:endParaRPr lang="en-US" dirty="0"/>
          </a:p>
        </p:txBody>
      </p:sp>
      <p:sp>
        <p:nvSpPr>
          <p:cNvPr id="4" name="Slide Number Placeholder 5"/>
          <p:cNvSpPr>
            <a:spLocks noGrp="1"/>
          </p:cNvSpPr>
          <p:nvPr>
            <p:ph type="sldNum" sz="quarter" idx="11"/>
          </p:nvPr>
        </p:nvSpPr>
        <p:spPr/>
        <p:txBody>
          <a:bodyPr/>
          <a:lstStyle>
            <a:lvl1pPr>
              <a:defRPr/>
            </a:lvl1pPr>
          </a:lstStyle>
          <a:p>
            <a:pPr>
              <a:defRPr/>
            </a:pPr>
            <a:fld id="{5B4A839A-8E44-4F78-96D0-9492BD206974}" type="slidenum">
              <a:rPr lang="en-US"/>
              <a:pPr>
                <a:defRPr/>
              </a:pPr>
              <a:t>‹#›</a:t>
            </a:fld>
            <a:endParaRPr lang="en-US" dirty="0"/>
          </a:p>
        </p:txBody>
      </p:sp>
    </p:spTree>
    <p:extLst>
      <p:ext uri="{BB962C8B-B14F-4D97-AF65-F5344CB8AC3E}">
        <p14:creationId xmlns:p14="http://schemas.microsoft.com/office/powerpoint/2010/main" val="4029898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DC69FE2-C26B-44D5-AA3C-DE4B189787D2}" type="datetimeFigureOut">
              <a:rPr lang="en-US"/>
              <a:pPr>
                <a:defRPr/>
              </a:pPr>
              <a:t>5/16/2012</a:t>
            </a:fld>
            <a:endParaRPr lang="en-US" dirty="0"/>
          </a:p>
        </p:txBody>
      </p:sp>
      <p:sp>
        <p:nvSpPr>
          <p:cNvPr id="3" name="Slide Number Placeholder 5"/>
          <p:cNvSpPr>
            <a:spLocks noGrp="1"/>
          </p:cNvSpPr>
          <p:nvPr>
            <p:ph type="sldNum" sz="quarter" idx="11"/>
          </p:nvPr>
        </p:nvSpPr>
        <p:spPr/>
        <p:txBody>
          <a:bodyPr/>
          <a:lstStyle>
            <a:lvl1pPr>
              <a:defRPr/>
            </a:lvl1pPr>
          </a:lstStyle>
          <a:p>
            <a:pPr>
              <a:defRPr/>
            </a:pPr>
            <a:fld id="{0EA89A99-AD48-4BF4-B489-39D5CECEF3FC}" type="slidenum">
              <a:rPr lang="en-US"/>
              <a:pPr>
                <a:defRPr/>
              </a:pPr>
              <a:t>‹#›</a:t>
            </a:fld>
            <a:endParaRPr lang="en-US" dirty="0"/>
          </a:p>
        </p:txBody>
      </p:sp>
    </p:spTree>
    <p:extLst>
      <p:ext uri="{BB962C8B-B14F-4D97-AF65-F5344CB8AC3E}">
        <p14:creationId xmlns:p14="http://schemas.microsoft.com/office/powerpoint/2010/main" val="4206867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848"/>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3511392-9A9D-472B-88D5-E52489261369}" type="datetimeFigureOut">
              <a:rPr lang="en-US"/>
              <a:pPr>
                <a:defRPr/>
              </a:pPr>
              <a:t>5/16/2012</a:t>
            </a:fld>
            <a:endParaRPr lang="en-US" dirty="0"/>
          </a:p>
        </p:txBody>
      </p:sp>
      <p:sp>
        <p:nvSpPr>
          <p:cNvPr id="6" name="Slide Number Placeholder 5"/>
          <p:cNvSpPr>
            <a:spLocks noGrp="1"/>
          </p:cNvSpPr>
          <p:nvPr>
            <p:ph type="sldNum" sz="quarter" idx="11"/>
          </p:nvPr>
        </p:nvSpPr>
        <p:spPr/>
        <p:txBody>
          <a:bodyPr/>
          <a:lstStyle>
            <a:lvl1pPr>
              <a:defRPr/>
            </a:lvl1pPr>
          </a:lstStyle>
          <a:p>
            <a:pPr>
              <a:defRPr/>
            </a:pPr>
            <a:fld id="{1923FE12-912A-44B7-AB1F-E28833F1DEE1}" type="slidenum">
              <a:rPr lang="en-US"/>
              <a:pPr>
                <a:defRPr/>
              </a:pPr>
              <a:t>‹#›</a:t>
            </a:fld>
            <a:endParaRPr lang="en-US" dirty="0"/>
          </a:p>
        </p:txBody>
      </p:sp>
    </p:spTree>
    <p:extLst>
      <p:ext uri="{BB962C8B-B14F-4D97-AF65-F5344CB8AC3E}">
        <p14:creationId xmlns:p14="http://schemas.microsoft.com/office/powerpoint/2010/main" val="3328739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email">
            <a:lum/>
          </a:blip>
          <a:srcRect/>
          <a:stretch>
            <a:fillRect t="-2000" b="-2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85800" y="249238"/>
            <a:ext cx="84582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87388" y="1281113"/>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410200" y="6553200"/>
            <a:ext cx="674688" cy="225425"/>
          </a:xfrm>
          <a:prstGeom prst="rect">
            <a:avLst/>
          </a:prstGeom>
        </p:spPr>
        <p:txBody>
          <a:bodyPr vert="horz" lIns="91440" tIns="45720" rIns="91440" bIns="45720" rtlCol="0" anchor="ctr"/>
          <a:lstStyle>
            <a:lvl1pPr algn="r" fontAlgn="auto">
              <a:spcBef>
                <a:spcPts val="0"/>
              </a:spcBef>
              <a:spcAft>
                <a:spcPts val="0"/>
              </a:spcAft>
              <a:defRPr sz="800">
                <a:solidFill>
                  <a:schemeClr val="tx1">
                    <a:tint val="75000"/>
                  </a:schemeClr>
                </a:solidFill>
                <a:latin typeface="+mn-lt"/>
                <a:cs typeface="+mn-cs"/>
              </a:defRPr>
            </a:lvl1pPr>
          </a:lstStyle>
          <a:p>
            <a:pPr>
              <a:defRPr/>
            </a:pPr>
            <a:fld id="{5F983375-3794-4C5E-9249-46745C7A1F9E}" type="datetimeFigureOut">
              <a:rPr lang="en-US"/>
              <a:pPr>
                <a:defRPr/>
              </a:pPr>
              <a:t>5/16/2012</a:t>
            </a:fld>
            <a:endParaRPr lang="en-US" dirty="0"/>
          </a:p>
        </p:txBody>
      </p:sp>
      <p:sp>
        <p:nvSpPr>
          <p:cNvPr id="6" name="Slide Number Placeholder 5"/>
          <p:cNvSpPr>
            <a:spLocks noGrp="1"/>
          </p:cNvSpPr>
          <p:nvPr>
            <p:ph type="sldNum" sz="quarter" idx="4"/>
          </p:nvPr>
        </p:nvSpPr>
        <p:spPr>
          <a:xfrm>
            <a:off x="6096000" y="6575425"/>
            <a:ext cx="474663" cy="203200"/>
          </a:xfrm>
          <a:prstGeom prst="rect">
            <a:avLst/>
          </a:prstGeom>
        </p:spPr>
        <p:txBody>
          <a:bodyPr vert="horz" lIns="91440" tIns="45720" rIns="91440" bIns="45720" rtlCol="0" anchor="ctr"/>
          <a:lstStyle>
            <a:lvl1pPr algn="r" fontAlgn="auto">
              <a:spcBef>
                <a:spcPts val="0"/>
              </a:spcBef>
              <a:spcAft>
                <a:spcPts val="0"/>
              </a:spcAft>
              <a:defRPr sz="800">
                <a:solidFill>
                  <a:schemeClr val="tx1">
                    <a:tint val="75000"/>
                  </a:schemeClr>
                </a:solidFill>
                <a:latin typeface="+mn-lt"/>
                <a:cs typeface="+mn-cs"/>
              </a:defRPr>
            </a:lvl1pPr>
          </a:lstStyle>
          <a:p>
            <a:pPr>
              <a:defRPr/>
            </a:pPr>
            <a:fld id="{28E8D597-64AE-4C3C-89E6-CECEFE7E19DB}" type="slidenum">
              <a:rPr lang="en-US"/>
              <a:pPr>
                <a:defRPr/>
              </a:pPr>
              <a:t>‹#›</a:t>
            </a:fld>
            <a:endParaRPr lang="en-US" dirty="0"/>
          </a:p>
        </p:txBody>
      </p:sp>
      <p:sp>
        <p:nvSpPr>
          <p:cNvPr id="1030" name="TextBox 6"/>
          <p:cNvSpPr txBox="1">
            <a:spLocks noChangeArrowheads="1"/>
          </p:cNvSpPr>
          <p:nvPr/>
        </p:nvSpPr>
        <p:spPr bwMode="auto">
          <a:xfrm>
            <a:off x="6580188" y="6562725"/>
            <a:ext cx="1219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800">
                <a:solidFill>
                  <a:srgbClr val="8D8DB1"/>
                </a:solidFill>
                <a:latin typeface="Calibri" pitchFamily="34" charset="0"/>
              </a:rPr>
              <a:t>Confidential Information</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rtl="0" eaLnBrk="0" fontAlgn="base" hangingPunct="0">
        <a:spcBef>
          <a:spcPct val="0"/>
        </a:spcBef>
        <a:spcAft>
          <a:spcPct val="0"/>
        </a:spcAft>
        <a:defRPr sz="2800" b="1" kern="1200">
          <a:solidFill>
            <a:srgbClr val="28288A"/>
          </a:solidFill>
          <a:latin typeface="Arial" pitchFamily="34" charset="0"/>
          <a:ea typeface="+mj-ea"/>
          <a:cs typeface="Arial" pitchFamily="34" charset="0"/>
        </a:defRPr>
      </a:lvl1pPr>
      <a:lvl2pPr algn="l" rtl="0" eaLnBrk="0" fontAlgn="base" hangingPunct="0">
        <a:spcBef>
          <a:spcPct val="0"/>
        </a:spcBef>
        <a:spcAft>
          <a:spcPct val="0"/>
        </a:spcAft>
        <a:defRPr sz="2800" b="1">
          <a:solidFill>
            <a:srgbClr val="28288A"/>
          </a:solidFill>
          <a:latin typeface="Arial" charset="0"/>
          <a:cs typeface="Arial" charset="0"/>
        </a:defRPr>
      </a:lvl2pPr>
      <a:lvl3pPr algn="l" rtl="0" eaLnBrk="0" fontAlgn="base" hangingPunct="0">
        <a:spcBef>
          <a:spcPct val="0"/>
        </a:spcBef>
        <a:spcAft>
          <a:spcPct val="0"/>
        </a:spcAft>
        <a:defRPr sz="2800" b="1">
          <a:solidFill>
            <a:srgbClr val="28288A"/>
          </a:solidFill>
          <a:latin typeface="Arial" charset="0"/>
          <a:cs typeface="Arial" charset="0"/>
        </a:defRPr>
      </a:lvl3pPr>
      <a:lvl4pPr algn="l" rtl="0" eaLnBrk="0" fontAlgn="base" hangingPunct="0">
        <a:spcBef>
          <a:spcPct val="0"/>
        </a:spcBef>
        <a:spcAft>
          <a:spcPct val="0"/>
        </a:spcAft>
        <a:defRPr sz="2800" b="1">
          <a:solidFill>
            <a:srgbClr val="28288A"/>
          </a:solidFill>
          <a:latin typeface="Arial" charset="0"/>
          <a:cs typeface="Arial" charset="0"/>
        </a:defRPr>
      </a:lvl4pPr>
      <a:lvl5pPr algn="l" rtl="0" eaLnBrk="0" fontAlgn="base" hangingPunct="0">
        <a:spcBef>
          <a:spcPct val="0"/>
        </a:spcBef>
        <a:spcAft>
          <a:spcPct val="0"/>
        </a:spcAft>
        <a:defRPr sz="2800" b="1">
          <a:solidFill>
            <a:srgbClr val="28288A"/>
          </a:solidFill>
          <a:latin typeface="Arial" charset="0"/>
          <a:cs typeface="Arial" charset="0"/>
        </a:defRPr>
      </a:lvl5pPr>
      <a:lvl6pPr marL="457200" algn="l" rtl="0" fontAlgn="base">
        <a:spcBef>
          <a:spcPct val="0"/>
        </a:spcBef>
        <a:spcAft>
          <a:spcPct val="0"/>
        </a:spcAft>
        <a:defRPr sz="2800" b="1">
          <a:solidFill>
            <a:srgbClr val="28288A"/>
          </a:solidFill>
          <a:latin typeface="Arial" charset="0"/>
          <a:cs typeface="Arial" charset="0"/>
        </a:defRPr>
      </a:lvl6pPr>
      <a:lvl7pPr marL="914400" algn="l" rtl="0" fontAlgn="base">
        <a:spcBef>
          <a:spcPct val="0"/>
        </a:spcBef>
        <a:spcAft>
          <a:spcPct val="0"/>
        </a:spcAft>
        <a:defRPr sz="2800" b="1">
          <a:solidFill>
            <a:srgbClr val="28288A"/>
          </a:solidFill>
          <a:latin typeface="Arial" charset="0"/>
          <a:cs typeface="Arial" charset="0"/>
        </a:defRPr>
      </a:lvl7pPr>
      <a:lvl8pPr marL="1371600" algn="l" rtl="0" fontAlgn="base">
        <a:spcBef>
          <a:spcPct val="0"/>
        </a:spcBef>
        <a:spcAft>
          <a:spcPct val="0"/>
        </a:spcAft>
        <a:defRPr sz="2800" b="1">
          <a:solidFill>
            <a:srgbClr val="28288A"/>
          </a:solidFill>
          <a:latin typeface="Arial" charset="0"/>
          <a:cs typeface="Arial" charset="0"/>
        </a:defRPr>
      </a:lvl8pPr>
      <a:lvl9pPr marL="1828800" algn="l" rtl="0" fontAlgn="base">
        <a:spcBef>
          <a:spcPct val="0"/>
        </a:spcBef>
        <a:spcAft>
          <a:spcPct val="0"/>
        </a:spcAft>
        <a:defRPr sz="2800" b="1">
          <a:solidFill>
            <a:srgbClr val="28288A"/>
          </a:solidFill>
          <a:latin typeface="Arial" charset="0"/>
          <a:cs typeface="Arial" charset="0"/>
        </a:defRPr>
      </a:lvl9pPr>
    </p:titleStyle>
    <p:bodyStyle>
      <a:lvl1pPr marL="342900" indent="-342900" algn="l" rtl="0" eaLnBrk="0" fontAlgn="base" hangingPunct="0">
        <a:spcBef>
          <a:spcPct val="20000"/>
        </a:spcBef>
        <a:spcAft>
          <a:spcPct val="0"/>
        </a:spcAft>
        <a:buSzPct val="70000"/>
        <a:buBlip>
          <a:blip r:embed="rId15"/>
        </a:buBlip>
        <a:defRPr sz="2400" b="1" kern="1200">
          <a:solidFill>
            <a:srgbClr val="28288A"/>
          </a:solidFill>
          <a:latin typeface="Arial" pitchFamily="34" charset="0"/>
          <a:ea typeface="+mn-ea"/>
          <a:cs typeface="Arial" pitchFamily="34" charset="0"/>
        </a:defRPr>
      </a:lvl1pPr>
      <a:lvl2pPr marL="742950" indent="-285750" algn="l" rtl="0" eaLnBrk="0" fontAlgn="base" hangingPunct="0">
        <a:spcBef>
          <a:spcPct val="20000"/>
        </a:spcBef>
        <a:spcAft>
          <a:spcPct val="0"/>
        </a:spcAft>
        <a:buSzPct val="70000"/>
        <a:buBlip>
          <a:blip r:embed="rId16"/>
        </a:buBlip>
        <a:defRPr sz="2000" kern="1200">
          <a:solidFill>
            <a:srgbClr val="28288A"/>
          </a:solidFill>
          <a:latin typeface="Arial" pitchFamily="34" charset="0"/>
          <a:ea typeface="+mn-ea"/>
          <a:cs typeface="Arial" pitchFamily="34" charset="0"/>
        </a:defRPr>
      </a:lvl2pPr>
      <a:lvl3pPr marL="1143000" indent="-228600" algn="l" rtl="0" eaLnBrk="0" fontAlgn="base" hangingPunct="0">
        <a:spcBef>
          <a:spcPct val="20000"/>
        </a:spcBef>
        <a:spcAft>
          <a:spcPct val="0"/>
        </a:spcAft>
        <a:buSzPct val="70000"/>
        <a:buBlip>
          <a:blip r:embed="rId17"/>
        </a:buBlip>
        <a:defRPr kern="1200">
          <a:solidFill>
            <a:srgbClr val="28288A"/>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1600" kern="1200">
          <a:solidFill>
            <a:srgbClr val="28288A"/>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Wingdings" pitchFamily="2" charset="2"/>
        <a:buChar char="§"/>
        <a:defRPr sz="1600" kern="1200">
          <a:solidFill>
            <a:srgbClr val="28288A"/>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mechanicad.com/projected-curve.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hyperlink" Target="http://www.solidworksaudir8.com/tutorial.php" TargetMode="External"/><Relationship Id="rId4" Type="http://schemas.openxmlformats.org/officeDocument/2006/relationships/hyperlink" Target="http://www.youtube.com/watch?v=Wd8PZ0WCAPY"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A1gNXqH4gG8&amp;feature=related" TargetMode="External"/><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hyperlink" Target="http://www.youtube.com/watch?v=I00QBv9khMA" TargetMode="External"/><Relationship Id="rId5" Type="http://schemas.openxmlformats.org/officeDocument/2006/relationships/hyperlink" Target="http://www.youtube.com/watch?v=-NsH4BQU-FE" TargetMode="External"/><Relationship Id="rId4" Type="http://schemas.openxmlformats.org/officeDocument/2006/relationships/hyperlink" Target="http://www.youtube.com/watch?v=Hb3tYslnRq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714356"/>
            <a:ext cx="9144000" cy="1428760"/>
          </a:xfrm>
          <a:prstGeom prst="rect">
            <a:avLst/>
          </a:prstGeom>
          <a:gradFill flip="none" rotWithShape="1">
            <a:gsLst>
              <a:gs pos="85000">
                <a:srgbClr val="E6EEF5">
                  <a:alpha val="0"/>
                </a:srgbClr>
              </a:gs>
              <a:gs pos="60000">
                <a:srgbClr val="E6EEF5">
                  <a:alpha val="9200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4101" name="Title 1"/>
          <p:cNvSpPr>
            <a:spLocks noGrp="1"/>
          </p:cNvSpPr>
          <p:nvPr>
            <p:ph type="ctrTitle"/>
          </p:nvPr>
        </p:nvSpPr>
        <p:spPr>
          <a:xfrm>
            <a:off x="323528" y="980728"/>
            <a:ext cx="6800850" cy="1008063"/>
          </a:xfrm>
        </p:spPr>
        <p:txBody>
          <a:bodyPr/>
          <a:lstStyle/>
          <a:p>
            <a:pPr algn="ctr" eaLnBrk="1" hangingPunct="1"/>
            <a:r>
              <a:rPr lang="en-US" dirty="0" smtClean="0">
                <a:latin typeface="Arial" charset="0"/>
                <a:cs typeface="Arial" charset="0"/>
              </a:rPr>
              <a:t>45 Minutes to Show Everything I Know</a:t>
            </a:r>
            <a:br>
              <a:rPr lang="en-US" dirty="0" smtClean="0">
                <a:latin typeface="Arial" charset="0"/>
                <a:cs typeface="Arial" charset="0"/>
              </a:rPr>
            </a:br>
            <a:r>
              <a:rPr lang="en-US" dirty="0" smtClean="0">
                <a:latin typeface="Arial" charset="0"/>
                <a:cs typeface="Arial" charset="0"/>
              </a:rPr>
              <a:t>About 3DSketching</a:t>
            </a:r>
            <a:endParaRPr lang="en-US" dirty="0" smtClean="0">
              <a:latin typeface="Arial" charset="0"/>
              <a:cs typeface="Arial" charset="0"/>
            </a:endParaRPr>
          </a:p>
        </p:txBody>
      </p:sp>
      <p:sp>
        <p:nvSpPr>
          <p:cNvPr id="10" name="TextBox 9"/>
          <p:cNvSpPr txBox="1"/>
          <p:nvPr/>
        </p:nvSpPr>
        <p:spPr>
          <a:xfrm>
            <a:off x="2000250" y="6572250"/>
            <a:ext cx="2459038" cy="200025"/>
          </a:xfrm>
          <a:prstGeom prst="rect">
            <a:avLst/>
          </a:prstGeom>
          <a:noFill/>
        </p:spPr>
        <p:txBody>
          <a:bodyPr wrap="none">
            <a:spAutoFit/>
          </a:bodyPr>
          <a:lstStyle/>
          <a:p>
            <a:pPr fontAlgn="auto">
              <a:spcBef>
                <a:spcPts val="0"/>
              </a:spcBef>
              <a:spcAft>
                <a:spcPts val="0"/>
              </a:spcAft>
              <a:defRPr/>
            </a:pPr>
            <a:r>
              <a:rPr lang="en-US" sz="700" i="1" dirty="0">
                <a:solidFill>
                  <a:schemeClr val="bg1">
                    <a:lumMod val="65000"/>
                  </a:schemeClr>
                </a:solidFill>
                <a:latin typeface="+mn-lt"/>
                <a:cs typeface="+mn-cs"/>
              </a:rPr>
              <a:t>Image courtesy of Nathan Bergman and Christophe </a:t>
            </a:r>
            <a:r>
              <a:rPr lang="en-US" sz="700" i="1" dirty="0" err="1">
                <a:solidFill>
                  <a:schemeClr val="bg1">
                    <a:lumMod val="65000"/>
                  </a:schemeClr>
                </a:solidFill>
                <a:latin typeface="+mn-lt"/>
                <a:cs typeface="+mn-cs"/>
              </a:rPr>
              <a:t>Demuynck</a:t>
            </a:r>
            <a:endParaRPr lang="en-GB" sz="700" dirty="0">
              <a:solidFill>
                <a:schemeClr val="bg1">
                  <a:lumMod val="65000"/>
                </a:schemeClr>
              </a:solidFill>
              <a:latin typeface="+mn-lt"/>
              <a:cs typeface="+mn-cs"/>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51216" y="271443"/>
            <a:ext cx="885825"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474049" y="1340768"/>
            <a:ext cx="1440160" cy="984885"/>
          </a:xfrm>
          <a:prstGeom prst="rect">
            <a:avLst/>
          </a:prstGeom>
          <a:noFill/>
        </p:spPr>
        <p:txBody>
          <a:bodyPr wrap="square" rtlCol="0">
            <a:spAutoFit/>
          </a:bodyPr>
          <a:lstStyle/>
          <a:p>
            <a:r>
              <a:rPr lang="en-US" dirty="0" smtClean="0"/>
              <a:t>Clem See</a:t>
            </a:r>
          </a:p>
          <a:p>
            <a:r>
              <a:rPr lang="en-US" sz="1000" i="1" dirty="0" smtClean="0"/>
              <a:t>Former</a:t>
            </a:r>
            <a:r>
              <a:rPr lang="en-US" sz="1000" dirty="0" smtClean="0"/>
              <a:t> CSWE</a:t>
            </a:r>
          </a:p>
          <a:p>
            <a:r>
              <a:rPr lang="en-US" sz="1000" dirty="0" smtClean="0">
                <a:solidFill>
                  <a:srgbClr val="FF0000"/>
                </a:solidFill>
              </a:rPr>
              <a:t>Mechanical Engineer</a:t>
            </a:r>
          </a:p>
          <a:p>
            <a:r>
              <a:rPr lang="en-US" sz="1000" dirty="0" smtClean="0"/>
              <a:t>And General Maker</a:t>
            </a:r>
          </a:p>
          <a:p>
            <a:r>
              <a:rPr lang="en-US" sz="1000" dirty="0" smtClean="0"/>
              <a:t>Of Poor Life Choices</a:t>
            </a:r>
            <a:endParaRPr lang="en-US" sz="1000"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2133" y="2636912"/>
            <a:ext cx="413891" cy="589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691679" y="2796520"/>
            <a:ext cx="4241289" cy="2031325"/>
          </a:xfrm>
          <a:prstGeom prst="rect">
            <a:avLst/>
          </a:prstGeom>
          <a:noFill/>
        </p:spPr>
        <p:txBody>
          <a:bodyPr wrap="none" rtlCol="0">
            <a:spAutoFit/>
          </a:bodyPr>
          <a:lstStyle/>
          <a:p>
            <a:r>
              <a:rPr lang="en-US" dirty="0" smtClean="0"/>
              <a:t>Step 1:  Click the 3DSketch button.</a:t>
            </a:r>
          </a:p>
          <a:p>
            <a:endParaRPr lang="en-US" dirty="0"/>
          </a:p>
          <a:p>
            <a:r>
              <a:rPr lang="en-US" dirty="0" smtClean="0"/>
              <a:t>Step 2: Waggle the mouse around a bit.</a:t>
            </a:r>
          </a:p>
          <a:p>
            <a:endParaRPr lang="en-US" dirty="0"/>
          </a:p>
          <a:p>
            <a:r>
              <a:rPr lang="en-US" dirty="0" smtClean="0"/>
              <a:t>Step 3: ?????</a:t>
            </a:r>
          </a:p>
          <a:p>
            <a:endParaRPr lang="en-US" dirty="0"/>
          </a:p>
          <a:p>
            <a:r>
              <a:rPr lang="en-US" dirty="0" smtClean="0"/>
              <a:t>Step 4: PROFIT!!!</a:t>
            </a:r>
            <a:endParaRPr lang="en-US" dirty="0"/>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01665" y="3841577"/>
            <a:ext cx="1743075" cy="261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1428750"/>
            <a:ext cx="9144000" cy="1571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5" name="Rectangle 14"/>
          <p:cNvSpPr/>
          <p:nvPr/>
        </p:nvSpPr>
        <p:spPr>
          <a:xfrm>
            <a:off x="0" y="714356"/>
            <a:ext cx="9144000" cy="1428760"/>
          </a:xfrm>
          <a:prstGeom prst="rect">
            <a:avLst/>
          </a:prstGeom>
          <a:gradFill flip="none" rotWithShape="1">
            <a:gsLst>
              <a:gs pos="85000">
                <a:srgbClr val="E6EEF5">
                  <a:alpha val="0"/>
                </a:srgbClr>
              </a:gs>
              <a:gs pos="60000">
                <a:srgbClr val="E6EEF5">
                  <a:alpha val="9200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582" name="Title 1"/>
          <p:cNvSpPr>
            <a:spLocks noGrp="1"/>
          </p:cNvSpPr>
          <p:nvPr>
            <p:ph type="ctrTitle"/>
          </p:nvPr>
        </p:nvSpPr>
        <p:spPr>
          <a:xfrm>
            <a:off x="1143000" y="1143000"/>
            <a:ext cx="7772400" cy="533400"/>
          </a:xfrm>
        </p:spPr>
        <p:txBody>
          <a:bodyPr/>
          <a:lstStyle/>
          <a:p>
            <a:pPr eaLnBrk="1" hangingPunct="1"/>
            <a:r>
              <a:rPr lang="en-US" dirty="0" smtClean="0">
                <a:latin typeface="Arial" charset="0"/>
                <a:cs typeface="Arial" charset="0"/>
              </a:rPr>
              <a:t>Thank You</a:t>
            </a:r>
          </a:p>
        </p:txBody>
      </p:sp>
    </p:spTree>
    <p:extLst>
      <p:ext uri="{BB962C8B-B14F-4D97-AF65-F5344CB8AC3E}">
        <p14:creationId xmlns:p14="http://schemas.microsoft.com/office/powerpoint/2010/main" val="276781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60350"/>
            <a:ext cx="6120035" cy="457200"/>
          </a:xfrm>
        </p:spPr>
        <p:txBody>
          <a:bodyPr>
            <a:normAutofit fontScale="90000"/>
          </a:bodyPr>
          <a:lstStyle/>
          <a:p>
            <a:pPr eaLnBrk="1" hangingPunct="1">
              <a:defRPr/>
            </a:pPr>
            <a:r>
              <a:rPr lang="en-US" sz="2500" dirty="0" smtClean="0">
                <a:latin typeface="Arial" charset="0"/>
                <a:cs typeface="Arial" charset="0"/>
              </a:rPr>
              <a:t>3D Sketching </a:t>
            </a:r>
            <a:r>
              <a:rPr lang="en-US" sz="2500" dirty="0" smtClean="0">
                <a:latin typeface="Arial" charset="0"/>
                <a:cs typeface="Arial" charset="0"/>
              </a:rPr>
              <a:t>– Uses with Features</a:t>
            </a:r>
            <a:endParaRPr lang="en-US" sz="2500" dirty="0" smtClean="0">
              <a:latin typeface="Arial" charset="0"/>
              <a:cs typeface="Arial" charset="0"/>
            </a:endParaRPr>
          </a:p>
        </p:txBody>
      </p:sp>
      <p:sp>
        <p:nvSpPr>
          <p:cNvPr id="3" name="Content Placeholder 2"/>
          <p:cNvSpPr>
            <a:spLocks noGrp="1"/>
          </p:cNvSpPr>
          <p:nvPr>
            <p:ph idx="1"/>
          </p:nvPr>
        </p:nvSpPr>
        <p:spPr/>
        <p:txBody>
          <a:bodyPr/>
          <a:lstStyle/>
          <a:p>
            <a:r>
              <a:rPr lang="en-US" dirty="0" smtClean="0"/>
              <a:t>Most of the time 3D sketches are used to reduce the number of sketches in a part/assembly file.</a:t>
            </a:r>
          </a:p>
          <a:p>
            <a:r>
              <a:rPr lang="en-US" dirty="0" smtClean="0"/>
              <a:t>Many features can be generated from few “Shared” 3D Sketches.  These are not limited to:</a:t>
            </a:r>
          </a:p>
          <a:p>
            <a:pPr lvl="1"/>
            <a:r>
              <a:rPr lang="en-US" dirty="0" smtClean="0"/>
              <a:t>Lofts</a:t>
            </a:r>
          </a:p>
          <a:p>
            <a:pPr lvl="1"/>
            <a:r>
              <a:rPr lang="en-US" dirty="0" smtClean="0"/>
              <a:t>Sweeps</a:t>
            </a:r>
          </a:p>
          <a:p>
            <a:pPr lvl="1"/>
            <a:r>
              <a:rPr lang="en-US" dirty="0" smtClean="0"/>
              <a:t>Extrudes and Cuts</a:t>
            </a:r>
          </a:p>
          <a:p>
            <a:pPr lvl="1"/>
            <a:r>
              <a:rPr lang="en-US" dirty="0" smtClean="0"/>
              <a:t>Hole Wizard Holes</a:t>
            </a:r>
          </a:p>
          <a:p>
            <a:pPr lvl="1"/>
            <a:r>
              <a:rPr lang="en-US" dirty="0" err="1" smtClean="0"/>
              <a:t>Weldments</a:t>
            </a:r>
            <a:endParaRPr lang="en-US" dirty="0" smtClean="0"/>
          </a:p>
          <a:p>
            <a:pPr lvl="1"/>
            <a:r>
              <a:rPr lang="en-US" dirty="0" smtClean="0"/>
              <a:t>Curves / Projected curves</a:t>
            </a:r>
          </a:p>
          <a:p>
            <a:pPr lvl="1"/>
            <a:r>
              <a:rPr lang="en-US" dirty="0" smtClean="0"/>
              <a:t>Curve Driven Patterns</a:t>
            </a:r>
          </a:p>
          <a:p>
            <a:pPr lvl="1"/>
            <a:r>
              <a:rPr lang="en-US" dirty="0" smtClean="0"/>
              <a:t>Reference geometry (mainly plane) creation</a:t>
            </a:r>
          </a:p>
          <a:p>
            <a:pPr lvl="1"/>
            <a:r>
              <a:rPr lang="en-US" dirty="0" smtClean="0"/>
              <a:t>And probably more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60350"/>
            <a:ext cx="6120035" cy="457200"/>
          </a:xfrm>
        </p:spPr>
        <p:txBody>
          <a:bodyPr>
            <a:normAutofit fontScale="90000"/>
          </a:bodyPr>
          <a:lstStyle/>
          <a:p>
            <a:pPr eaLnBrk="1" hangingPunct="1">
              <a:defRPr/>
            </a:pPr>
            <a:r>
              <a:rPr lang="en-US" sz="2500" dirty="0" smtClean="0">
                <a:latin typeface="Arial" charset="0"/>
                <a:cs typeface="Arial" charset="0"/>
              </a:rPr>
              <a:t>3D Sketching </a:t>
            </a:r>
            <a:r>
              <a:rPr lang="en-US" sz="2500" dirty="0" smtClean="0">
                <a:latin typeface="Arial" charset="0"/>
                <a:cs typeface="Arial" charset="0"/>
              </a:rPr>
              <a:t>– Uses with Surfaces</a:t>
            </a:r>
            <a:endParaRPr lang="en-US" sz="2500" dirty="0" smtClean="0">
              <a:latin typeface="Arial" charset="0"/>
              <a:cs typeface="Arial" charset="0"/>
            </a:endParaRPr>
          </a:p>
        </p:txBody>
      </p:sp>
      <p:sp>
        <p:nvSpPr>
          <p:cNvPr id="3" name="Content Placeholder 2"/>
          <p:cNvSpPr>
            <a:spLocks noGrp="1"/>
          </p:cNvSpPr>
          <p:nvPr>
            <p:ph idx="1"/>
          </p:nvPr>
        </p:nvSpPr>
        <p:spPr>
          <a:xfrm>
            <a:off x="683568" y="1052736"/>
            <a:ext cx="8229600" cy="4525962"/>
          </a:xfrm>
        </p:spPr>
        <p:txBody>
          <a:bodyPr/>
          <a:lstStyle/>
          <a:p>
            <a:r>
              <a:rPr lang="en-US" dirty="0" smtClean="0"/>
              <a:t>When dealing with surface modeling, or solid-surface hybrid modeling, 3d sketches are crucial.</a:t>
            </a:r>
          </a:p>
          <a:p>
            <a:pPr marL="0" indent="0">
              <a:buNone/>
            </a:pPr>
            <a:endParaRPr lang="en-US" dirty="0" smtClean="0"/>
          </a:p>
          <a:p>
            <a:pPr lvl="1"/>
            <a:r>
              <a:rPr lang="en-US" dirty="0" smtClean="0"/>
              <a:t>“Projected curve” is the name of the game</a:t>
            </a:r>
          </a:p>
          <a:p>
            <a:pPr lvl="1"/>
            <a:r>
              <a:rPr lang="en-US" i="1" dirty="0" smtClean="0">
                <a:hlinkClick r:id="rId3"/>
              </a:rPr>
              <a:t>www.mechanicad.com/</a:t>
            </a:r>
            <a:r>
              <a:rPr lang="en-US" b="1" i="1" dirty="0" smtClean="0">
                <a:hlinkClick r:id="rId3"/>
              </a:rPr>
              <a:t>projected</a:t>
            </a:r>
            <a:r>
              <a:rPr lang="en-US" i="1" dirty="0" smtClean="0">
                <a:hlinkClick r:id="rId3"/>
              </a:rPr>
              <a:t>-</a:t>
            </a:r>
            <a:r>
              <a:rPr lang="en-US" b="1" i="1" dirty="0" smtClean="0">
                <a:hlinkClick r:id="rId3"/>
              </a:rPr>
              <a:t>curve</a:t>
            </a:r>
            <a:r>
              <a:rPr lang="en-US" i="1" dirty="0" smtClean="0">
                <a:hlinkClick r:id="rId3"/>
              </a:rPr>
              <a:t>.pdf</a:t>
            </a:r>
            <a:endParaRPr lang="en-US" i="1" dirty="0" smtClean="0"/>
          </a:p>
          <a:p>
            <a:pPr lvl="2"/>
            <a:r>
              <a:rPr lang="en-US" i="1" dirty="0" smtClean="0"/>
              <a:t>Curve to curve and curve to surface introduction</a:t>
            </a:r>
            <a:endParaRPr lang="en-US" i="1" dirty="0"/>
          </a:p>
          <a:p>
            <a:pPr lvl="1"/>
            <a:r>
              <a:rPr lang="en-US" dirty="0">
                <a:hlinkClick r:id="rId4"/>
              </a:rPr>
              <a:t>http://</a:t>
            </a:r>
            <a:r>
              <a:rPr lang="en-US" dirty="0" smtClean="0">
                <a:hlinkClick r:id="rId4"/>
              </a:rPr>
              <a:t>www.youtube.com/watch?v=Wd8PZ0WCAPY</a:t>
            </a:r>
            <a:endParaRPr lang="en-US" dirty="0" smtClean="0"/>
          </a:p>
          <a:p>
            <a:pPr lvl="2"/>
            <a:r>
              <a:rPr lang="en-US" dirty="0" smtClean="0"/>
              <a:t>Curve to curve, more advanced</a:t>
            </a:r>
          </a:p>
          <a:p>
            <a:pPr lvl="2"/>
            <a:r>
              <a:rPr lang="en-US" dirty="0" smtClean="0"/>
              <a:t>This is the method to use if you were to try to model a vehicle for example.  It is not easy, or fast, but time consuming, and challenging.  It will test your organizational skills, and make you hate surfacing, but it can produce amazing results.</a:t>
            </a:r>
          </a:p>
          <a:p>
            <a:pPr lvl="1"/>
            <a:r>
              <a:rPr lang="en-US" dirty="0">
                <a:hlinkClick r:id="rId5"/>
              </a:rPr>
              <a:t>http://</a:t>
            </a:r>
            <a:r>
              <a:rPr lang="en-US" dirty="0" smtClean="0">
                <a:hlinkClick r:id="rId5"/>
              </a:rPr>
              <a:t>www.solidworksaudir8.com/tutorial.php</a:t>
            </a:r>
            <a:endParaRPr lang="en-US" dirty="0" smtClean="0"/>
          </a:p>
          <a:p>
            <a:pPr lvl="2"/>
            <a:r>
              <a:rPr lang="en-US" dirty="0" smtClean="0"/>
              <a:t>This guy did it and now he sells his method.</a:t>
            </a:r>
          </a:p>
          <a:p>
            <a:pPr lvl="2"/>
            <a:r>
              <a:rPr lang="en-US" dirty="0" smtClean="0"/>
              <a:t>PROFIT!!</a:t>
            </a:r>
          </a:p>
        </p:txBody>
      </p:sp>
    </p:spTree>
    <p:extLst>
      <p:ext uri="{BB962C8B-B14F-4D97-AF65-F5344CB8AC3E}">
        <p14:creationId xmlns:p14="http://schemas.microsoft.com/office/powerpoint/2010/main" val="2598414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60350"/>
            <a:ext cx="6912124" cy="457200"/>
          </a:xfrm>
        </p:spPr>
        <p:txBody>
          <a:bodyPr>
            <a:normAutofit fontScale="90000"/>
          </a:bodyPr>
          <a:lstStyle/>
          <a:p>
            <a:pPr eaLnBrk="1" hangingPunct="1">
              <a:defRPr/>
            </a:pPr>
            <a:r>
              <a:rPr lang="en-US" sz="2500" dirty="0" smtClean="0">
                <a:latin typeface="Arial" charset="0"/>
                <a:cs typeface="Arial" charset="0"/>
              </a:rPr>
              <a:t>3D Sketching </a:t>
            </a:r>
            <a:r>
              <a:rPr lang="en-US" sz="2500" dirty="0">
                <a:latin typeface="Arial" charset="0"/>
                <a:cs typeface="Arial" charset="0"/>
              </a:rPr>
              <a:t>– Oh Sweet Nectar there is more</a:t>
            </a:r>
            <a:endParaRPr lang="en-US" sz="2500" dirty="0" smtClean="0">
              <a:latin typeface="Arial" charset="0"/>
              <a:cs typeface="Arial" charset="0"/>
            </a:endParaRPr>
          </a:p>
        </p:txBody>
      </p:sp>
      <p:sp>
        <p:nvSpPr>
          <p:cNvPr id="3" name="Content Placeholder 2"/>
          <p:cNvSpPr>
            <a:spLocks noGrp="1"/>
          </p:cNvSpPr>
          <p:nvPr>
            <p:ph idx="1"/>
          </p:nvPr>
        </p:nvSpPr>
        <p:spPr>
          <a:xfrm>
            <a:off x="683568" y="908720"/>
            <a:ext cx="8229600" cy="4525962"/>
          </a:xfrm>
        </p:spPr>
        <p:txBody>
          <a:bodyPr/>
          <a:lstStyle/>
          <a:p>
            <a:pPr lvl="1"/>
            <a:endParaRPr lang="en-US" dirty="0"/>
          </a:p>
          <a:p>
            <a:r>
              <a:rPr lang="en-US" dirty="0" smtClean="0"/>
              <a:t>I’ve also run across unique ways that 3d Sketches become important.</a:t>
            </a:r>
          </a:p>
          <a:p>
            <a:pPr lvl="1"/>
            <a:r>
              <a:rPr lang="en-US" dirty="0" smtClean="0"/>
              <a:t>Using a 3d scanner, and a point cloud</a:t>
            </a:r>
          </a:p>
          <a:p>
            <a:pPr lvl="2"/>
            <a:r>
              <a:rPr lang="en-US" dirty="0" smtClean="0"/>
              <a:t>This is closely tied to manipulation of the .</a:t>
            </a:r>
            <a:r>
              <a:rPr lang="en-US" dirty="0" err="1" smtClean="0"/>
              <a:t>stl</a:t>
            </a:r>
            <a:r>
              <a:rPr lang="en-US" dirty="0" smtClean="0"/>
              <a:t> data that you use in conjunction with your 3D Printers.</a:t>
            </a:r>
          </a:p>
          <a:p>
            <a:pPr lvl="1"/>
            <a:r>
              <a:rPr lang="en-US" dirty="0" smtClean="0"/>
              <a:t>Probably the coolest applications for 3d sketches is in the Simulation products.</a:t>
            </a:r>
            <a:endParaRPr lang="en-US" dirty="0"/>
          </a:p>
          <a:p>
            <a:pPr lvl="2"/>
            <a:r>
              <a:rPr lang="en-US" dirty="0" smtClean="0"/>
              <a:t>The CFD tool that studies Fluid Dynamics allows you to capture the actual flow profile of a “Particle” as it travels through your manifold or fan</a:t>
            </a:r>
          </a:p>
          <a:p>
            <a:pPr lvl="2"/>
            <a:r>
              <a:rPr lang="en-US" dirty="0" smtClean="0"/>
              <a:t>The Motion Simulation lets you capture the expected path of a node on your model as it moves/travels through your motion simulation.</a:t>
            </a:r>
          </a:p>
        </p:txBody>
      </p:sp>
    </p:spTree>
    <p:extLst>
      <p:ext uri="{BB962C8B-B14F-4D97-AF65-F5344CB8AC3E}">
        <p14:creationId xmlns:p14="http://schemas.microsoft.com/office/powerpoint/2010/main" val="4201952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60350"/>
            <a:ext cx="6120035" cy="457200"/>
          </a:xfrm>
        </p:spPr>
        <p:txBody>
          <a:bodyPr>
            <a:normAutofit fontScale="90000"/>
          </a:bodyPr>
          <a:lstStyle/>
          <a:p>
            <a:pPr eaLnBrk="1" hangingPunct="1">
              <a:defRPr/>
            </a:pPr>
            <a:r>
              <a:rPr lang="en-US" sz="2500" dirty="0" smtClean="0">
                <a:latin typeface="Arial" charset="0"/>
                <a:cs typeface="Arial" charset="0"/>
              </a:rPr>
              <a:t>3D Sketching </a:t>
            </a:r>
            <a:r>
              <a:rPr lang="en-US" sz="2500" dirty="0" smtClean="0">
                <a:latin typeface="Arial" charset="0"/>
                <a:cs typeface="Arial" charset="0"/>
              </a:rPr>
              <a:t>– my </a:t>
            </a:r>
            <a:r>
              <a:rPr lang="en-US" sz="2500" dirty="0" err="1" smtClean="0">
                <a:latin typeface="Arial" charset="0"/>
                <a:cs typeface="Arial" charset="0"/>
              </a:rPr>
              <a:t>faves</a:t>
            </a:r>
            <a:endParaRPr lang="en-US" sz="2500" dirty="0" smtClean="0">
              <a:latin typeface="Arial" charset="0"/>
              <a:cs typeface="Arial" charset="0"/>
            </a:endParaRPr>
          </a:p>
        </p:txBody>
      </p:sp>
      <p:sp>
        <p:nvSpPr>
          <p:cNvPr id="3" name="Content Placeholder 2"/>
          <p:cNvSpPr>
            <a:spLocks noGrp="1"/>
          </p:cNvSpPr>
          <p:nvPr>
            <p:ph idx="1"/>
          </p:nvPr>
        </p:nvSpPr>
        <p:spPr>
          <a:xfrm>
            <a:off x="683568" y="908720"/>
            <a:ext cx="8229600" cy="4525962"/>
          </a:xfrm>
        </p:spPr>
        <p:txBody>
          <a:bodyPr/>
          <a:lstStyle/>
          <a:p>
            <a:r>
              <a:rPr lang="en-US" sz="1800" dirty="0" smtClean="0"/>
              <a:t>If I had to pick five things that have been most practical uses for me, they would be:</a:t>
            </a:r>
          </a:p>
          <a:p>
            <a:pPr lvl="1"/>
            <a:r>
              <a:rPr lang="en-US" dirty="0" smtClean="0"/>
              <a:t>Producing organized </a:t>
            </a:r>
            <a:r>
              <a:rPr lang="en-US" dirty="0" err="1"/>
              <a:t>w</a:t>
            </a:r>
            <a:r>
              <a:rPr lang="en-US" dirty="0" err="1" smtClean="0"/>
              <a:t>eldment</a:t>
            </a:r>
            <a:r>
              <a:rPr lang="en-US" dirty="0"/>
              <a:t> structures </a:t>
            </a:r>
            <a:r>
              <a:rPr lang="en-US" sz="900" dirty="0">
                <a:hlinkClick r:id="rId3"/>
              </a:rPr>
              <a:t>http://</a:t>
            </a:r>
            <a:r>
              <a:rPr lang="en-US" sz="900" dirty="0" smtClean="0">
                <a:hlinkClick r:id="rId3"/>
              </a:rPr>
              <a:t>www.youtube.com/watch?v=A1gNXqH4gG8&amp;feature=related</a:t>
            </a:r>
            <a:r>
              <a:rPr lang="en-US" sz="900" dirty="0" smtClean="0"/>
              <a:t> </a:t>
            </a:r>
          </a:p>
          <a:p>
            <a:pPr lvl="2"/>
            <a:r>
              <a:rPr lang="en-US" dirty="0" smtClean="0"/>
              <a:t>Helps convey design intent in real world situations</a:t>
            </a:r>
          </a:p>
          <a:p>
            <a:pPr lvl="1"/>
            <a:r>
              <a:rPr lang="en-US" dirty="0" smtClean="0"/>
              <a:t>Hole Wizard holes on </a:t>
            </a:r>
            <a:r>
              <a:rPr lang="en-US" dirty="0"/>
              <a:t>curved surfaces </a:t>
            </a:r>
            <a:r>
              <a:rPr lang="en-US" sz="900" dirty="0">
                <a:hlinkClick r:id="rId4"/>
              </a:rPr>
              <a:t>http://</a:t>
            </a:r>
            <a:r>
              <a:rPr lang="en-US" sz="900" dirty="0" smtClean="0">
                <a:hlinkClick r:id="rId4"/>
              </a:rPr>
              <a:t>www.youtube.com/watch?v=Hb3tYslnRqM</a:t>
            </a:r>
            <a:r>
              <a:rPr lang="en-US" sz="900" dirty="0" smtClean="0"/>
              <a:t> </a:t>
            </a:r>
          </a:p>
          <a:p>
            <a:pPr lvl="2"/>
            <a:r>
              <a:rPr lang="en-US" dirty="0" smtClean="0"/>
              <a:t>Once understood, infinitely simpler then the 2d method</a:t>
            </a:r>
          </a:p>
          <a:p>
            <a:pPr lvl="1"/>
            <a:r>
              <a:rPr lang="en-US" dirty="0"/>
              <a:t>Sweeping</a:t>
            </a:r>
            <a:r>
              <a:rPr lang="en-US" sz="900" dirty="0"/>
              <a:t> </a:t>
            </a:r>
            <a:r>
              <a:rPr lang="en-US" sz="900" dirty="0">
                <a:hlinkClick r:id="rId5"/>
              </a:rPr>
              <a:t>http://www.youtube.com/watch?v=-</a:t>
            </a:r>
            <a:r>
              <a:rPr lang="en-US" sz="900" dirty="0" smtClean="0">
                <a:hlinkClick r:id="rId5"/>
              </a:rPr>
              <a:t>NsH4BQU-FE</a:t>
            </a:r>
            <a:r>
              <a:rPr lang="en-US" sz="900" dirty="0" smtClean="0"/>
              <a:t> </a:t>
            </a:r>
          </a:p>
          <a:p>
            <a:pPr lvl="2"/>
            <a:r>
              <a:rPr lang="en-US" dirty="0" smtClean="0"/>
              <a:t>must know the </a:t>
            </a:r>
            <a:r>
              <a:rPr lang="en-US" b="1" dirty="0" smtClean="0"/>
              <a:t>Spline, Fit to Spline, Fully Define Sketch </a:t>
            </a:r>
            <a:r>
              <a:rPr lang="en-US" dirty="0" smtClean="0"/>
              <a:t>tools</a:t>
            </a:r>
          </a:p>
          <a:p>
            <a:pPr lvl="2"/>
            <a:r>
              <a:rPr lang="en-US" dirty="0" smtClean="0"/>
              <a:t>In lieu of the *$#&amp;% routing add in, this the old school way</a:t>
            </a:r>
          </a:p>
          <a:p>
            <a:pPr lvl="1"/>
            <a:r>
              <a:rPr lang="en-US" dirty="0"/>
              <a:t>Lofting </a:t>
            </a:r>
            <a:r>
              <a:rPr lang="en-US" sz="900" dirty="0">
                <a:hlinkClick r:id="rId6"/>
              </a:rPr>
              <a:t>http://</a:t>
            </a:r>
            <a:r>
              <a:rPr lang="en-US" sz="900" dirty="0" smtClean="0">
                <a:hlinkClick r:id="rId6"/>
              </a:rPr>
              <a:t>www.youtube.com/watch?v=I00QBv9khMA</a:t>
            </a:r>
            <a:r>
              <a:rPr lang="en-US" sz="900" dirty="0" smtClean="0"/>
              <a:t> This video also shows the use of sketch picture</a:t>
            </a:r>
          </a:p>
          <a:p>
            <a:pPr lvl="2"/>
            <a:r>
              <a:rPr lang="en-US" dirty="0" smtClean="0"/>
              <a:t>Again, organization and design intent is the key here</a:t>
            </a:r>
          </a:p>
          <a:p>
            <a:pPr lvl="1"/>
            <a:r>
              <a:rPr lang="en-US" dirty="0" smtClean="0"/>
              <a:t>Projected curves</a:t>
            </a:r>
          </a:p>
          <a:p>
            <a:pPr lvl="2"/>
            <a:r>
              <a:rPr lang="en-US" dirty="0" err="1" smtClean="0"/>
              <a:t>Versitility</a:t>
            </a:r>
            <a:r>
              <a:rPr lang="en-US" dirty="0" smtClean="0"/>
              <a:t>, learn this tool and impress people</a:t>
            </a:r>
          </a:p>
          <a:p>
            <a:pPr lvl="2"/>
            <a:r>
              <a:rPr lang="en-US" dirty="0" smtClean="0"/>
              <a:t>Other curves like Helix, curve through XYZ</a:t>
            </a:r>
          </a:p>
          <a:p>
            <a:pPr marL="914400" lvl="2" indent="0">
              <a:buNone/>
            </a:pPr>
            <a:r>
              <a:rPr lang="en-US" dirty="0" smtClean="0"/>
              <a:t>Also produce 3d Curves</a:t>
            </a:r>
          </a:p>
          <a:p>
            <a:pPr lvl="1"/>
            <a:endParaRPr lang="en-US" dirty="0"/>
          </a:p>
          <a:p>
            <a:pPr lvl="1"/>
            <a:endParaRPr lang="en-US" dirty="0" smtClean="0"/>
          </a:p>
        </p:txBody>
      </p:sp>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77074" y="4800600"/>
            <a:ext cx="254317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2042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15"/>
          <p:cNvSpPr/>
          <p:nvPr/>
        </p:nvSpPr>
        <p:spPr>
          <a:xfrm>
            <a:off x="0" y="1428750"/>
            <a:ext cx="9144000" cy="1571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5" name="Rectangle 14"/>
          <p:cNvSpPr/>
          <p:nvPr/>
        </p:nvSpPr>
        <p:spPr>
          <a:xfrm>
            <a:off x="0" y="714356"/>
            <a:ext cx="9144000" cy="1428760"/>
          </a:xfrm>
          <a:prstGeom prst="rect">
            <a:avLst/>
          </a:prstGeom>
          <a:gradFill flip="none" rotWithShape="1">
            <a:gsLst>
              <a:gs pos="85000">
                <a:srgbClr val="E6EEF5">
                  <a:alpha val="0"/>
                </a:srgbClr>
              </a:gs>
              <a:gs pos="60000">
                <a:srgbClr val="E6EEF5">
                  <a:alpha val="9200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582" name="Title 1"/>
          <p:cNvSpPr>
            <a:spLocks noGrp="1"/>
          </p:cNvSpPr>
          <p:nvPr>
            <p:ph type="ctrTitle"/>
          </p:nvPr>
        </p:nvSpPr>
        <p:spPr>
          <a:xfrm>
            <a:off x="1143000" y="1143000"/>
            <a:ext cx="7772400" cy="533400"/>
          </a:xfrm>
        </p:spPr>
        <p:txBody>
          <a:bodyPr/>
          <a:lstStyle/>
          <a:p>
            <a:pPr eaLnBrk="1" hangingPunct="1"/>
            <a:r>
              <a:rPr lang="en-US" smtClean="0">
                <a:latin typeface="Arial" charset="0"/>
                <a:cs typeface="Arial" charset="0"/>
              </a:rPr>
              <a:t>Thank You</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1428750"/>
            <a:ext cx="9144000" cy="1571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5" name="Rectangle 14"/>
          <p:cNvSpPr/>
          <p:nvPr/>
        </p:nvSpPr>
        <p:spPr>
          <a:xfrm>
            <a:off x="0" y="714356"/>
            <a:ext cx="9144000" cy="1428760"/>
          </a:xfrm>
          <a:prstGeom prst="rect">
            <a:avLst/>
          </a:prstGeom>
          <a:gradFill flip="none" rotWithShape="1">
            <a:gsLst>
              <a:gs pos="85000">
                <a:srgbClr val="E6EEF5">
                  <a:alpha val="0"/>
                </a:srgbClr>
              </a:gs>
              <a:gs pos="60000">
                <a:srgbClr val="E6EEF5">
                  <a:alpha val="92000"/>
                </a:srgbClr>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582" name="Title 1"/>
          <p:cNvSpPr>
            <a:spLocks noGrp="1"/>
          </p:cNvSpPr>
          <p:nvPr>
            <p:ph type="ctrTitle"/>
          </p:nvPr>
        </p:nvSpPr>
        <p:spPr>
          <a:xfrm>
            <a:off x="1143000" y="1143000"/>
            <a:ext cx="7772400" cy="533400"/>
          </a:xfrm>
        </p:spPr>
        <p:txBody>
          <a:bodyPr/>
          <a:lstStyle/>
          <a:p>
            <a:pPr eaLnBrk="1" hangingPunct="1"/>
            <a:r>
              <a:rPr lang="en-US" smtClean="0">
                <a:latin typeface="Arial" charset="0"/>
                <a:cs typeface="Arial" charset="0"/>
              </a:rPr>
              <a:t>Thank You</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784"/>
            <a:ext cx="9144000" cy="6858000"/>
          </a:xfrm>
          <a:prstGeom prst="rect">
            <a:avLst/>
          </a:prstGeom>
        </p:spPr>
      </p:pic>
      <p:sp>
        <p:nvSpPr>
          <p:cNvPr id="3" name="Rectangle 2"/>
          <p:cNvSpPr/>
          <p:nvPr/>
        </p:nvSpPr>
        <p:spPr>
          <a:xfrm>
            <a:off x="539552" y="332656"/>
            <a:ext cx="784060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Have a Great Summer!!</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153192020"/>
      </p:ext>
    </p:extLst>
  </p:cSld>
  <p:clrMapOvr>
    <a:masterClrMapping/>
  </p:clrMapOvr>
  <p:timing>
    <p:tnLst>
      <p:par>
        <p:cTn id="1" dur="indefinite" restart="never" nodeType="tmRoot"/>
      </p:par>
    </p:tnLst>
  </p:timing>
</p:sld>
</file>

<file path=ppt/theme/theme1.xml><?xml version="1.0" encoding="utf-8"?>
<a:theme xmlns:a="http://schemas.openxmlformats.org/drawingml/2006/main" name="SolidWorks_Dassault_Systemes_Corporate_template_2008">
  <a:themeElements>
    <a:clrScheme name="Custom 1">
      <a:dk1>
        <a:srgbClr val="28288A"/>
      </a:dk1>
      <a:lt1>
        <a:sysClr val="window" lastClr="FFFFFF"/>
      </a:lt1>
      <a:dk2>
        <a:srgbClr val="28288A"/>
      </a:dk2>
      <a:lt2>
        <a:srgbClr val="EEECE1"/>
      </a:lt2>
      <a:accent1>
        <a:srgbClr val="28288A"/>
      </a:accent1>
      <a:accent2>
        <a:srgbClr val="E72200"/>
      </a:accent2>
      <a:accent3>
        <a:srgbClr val="F18E00"/>
      </a:accent3>
      <a:accent4>
        <a:srgbClr val="74B31F"/>
      </a:accent4>
      <a:accent5>
        <a:srgbClr val="28288A"/>
      </a:accent5>
      <a:accent6>
        <a:srgbClr val="E72200"/>
      </a:accent6>
      <a:hlink>
        <a:srgbClr val="28288A"/>
      </a:hlink>
      <a:folHlink>
        <a:srgbClr val="F18E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SolidWorks_Dassault_Systemes_Corporate_template_2008</Template>
  <TotalTime>14777</TotalTime>
  <Words>523</Words>
  <Application>Microsoft Office PowerPoint</Application>
  <PresentationFormat>On-screen Show (4:3)</PresentationFormat>
  <Paragraphs>76</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SolidWorks_Dassault_Systemes_Corporate_template_2008</vt:lpstr>
      <vt:lpstr>45 Minutes to Show Everything I Know About 3DSketching</vt:lpstr>
      <vt:lpstr>Thank You</vt:lpstr>
      <vt:lpstr>3D Sketching – Uses with Features</vt:lpstr>
      <vt:lpstr>3D Sketching – Uses with Surfaces</vt:lpstr>
      <vt:lpstr>3D Sketching – Oh Sweet Nectar there is more</vt:lpstr>
      <vt:lpstr>3D Sketching – my faves</vt:lpstr>
      <vt:lpstr>Thank You</vt:lpstr>
      <vt:lpstr>Thank You</vt:lpstr>
    </vt:vector>
  </TitlesOfParts>
  <Company>SolidWorks R&amp;D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New in SolidWorks 2010</dc:title>
  <dc:creator>Neil Cooke</dc:creator>
  <cp:lastModifiedBy>Talia</cp:lastModifiedBy>
  <cp:revision>706</cp:revision>
  <cp:lastPrinted>2011-05-11T23:14:19Z</cp:lastPrinted>
  <dcterms:created xsi:type="dcterms:W3CDTF">2009-06-09T10:41:54Z</dcterms:created>
  <dcterms:modified xsi:type="dcterms:W3CDTF">2012-05-17T09:24:04Z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0x010100C557039E802609499DC9DCB76B923DF9</vt:lpwstr>
  </property>
</Properties>
</file>